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5F524-8C7D-4E8B-B1EE-673D1B931E29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F59B-9F9B-4564-BBCE-1A44C74A5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796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5F524-8C7D-4E8B-B1EE-673D1B931E29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F59B-9F9B-4564-BBCE-1A44C74A5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42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5F524-8C7D-4E8B-B1EE-673D1B931E29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F59B-9F9B-4564-BBCE-1A44C74A5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17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5F524-8C7D-4E8B-B1EE-673D1B931E29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F59B-9F9B-4564-BBCE-1A44C74A5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74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5F524-8C7D-4E8B-B1EE-673D1B931E29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F59B-9F9B-4564-BBCE-1A44C74A5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52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5F524-8C7D-4E8B-B1EE-673D1B931E29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F59B-9F9B-4564-BBCE-1A44C74A5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15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5F524-8C7D-4E8B-B1EE-673D1B931E29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F59B-9F9B-4564-BBCE-1A44C74A5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518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5F524-8C7D-4E8B-B1EE-673D1B931E29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F59B-9F9B-4564-BBCE-1A44C74A5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642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5F524-8C7D-4E8B-B1EE-673D1B931E29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F59B-9F9B-4564-BBCE-1A44C74A5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46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5F524-8C7D-4E8B-B1EE-673D1B931E29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F59B-9F9B-4564-BBCE-1A44C74A5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17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5F524-8C7D-4E8B-B1EE-673D1B931E29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F59B-9F9B-4564-BBCE-1A44C74A5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85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5F524-8C7D-4E8B-B1EE-673D1B931E29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8F59B-9F9B-4564-BBCE-1A44C74A5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49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zoom.us/j/601521654?pwd=aWV4UkxXaHE4NHVQbExlRlNiU2NGQT09&amp;status=success" TargetMode="External"/><Relationship Id="rId2" Type="http://schemas.openxmlformats.org/officeDocument/2006/relationships/hyperlink" Target="https://zoom.us/signu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Google Classrooms, Docs, Meet &amp; Zoom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ONLINE SKILLS</a:t>
            </a:r>
          </a:p>
        </p:txBody>
      </p:sp>
    </p:spTree>
    <p:extLst>
      <p:ext uri="{BB962C8B-B14F-4D97-AF65-F5344CB8AC3E}">
        <p14:creationId xmlns:p14="http://schemas.microsoft.com/office/powerpoint/2010/main" val="2580800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782"/>
            <a:ext cx="8229600" cy="4525963"/>
          </a:xfrm>
        </p:spPr>
        <p:txBody>
          <a:bodyPr/>
          <a:lstStyle/>
          <a:p>
            <a:r>
              <a:rPr lang="en-US" dirty="0"/>
              <a:t>It will lead you to create a google calendar and make invitations to guests as shown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1108616"/>
            <a:ext cx="8534400" cy="574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588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1943962"/>
          </a:xfrm>
        </p:spPr>
        <p:txBody>
          <a:bodyPr/>
          <a:lstStyle/>
          <a:p>
            <a:r>
              <a:rPr lang="en-US" dirty="0"/>
              <a:t>Once you click save all those invited (guests) will receive an email for the meeting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00200" y="3544163"/>
            <a:ext cx="5562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Thank you </a:t>
            </a:r>
          </a:p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Cheers!</a:t>
            </a:r>
          </a:p>
        </p:txBody>
      </p:sp>
    </p:spTree>
    <p:extLst>
      <p:ext uri="{BB962C8B-B14F-4D97-AF65-F5344CB8AC3E}">
        <p14:creationId xmlns:p14="http://schemas.microsoft.com/office/powerpoint/2010/main" val="2275935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google classroom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Sign in to your Gmail (preferably </a:t>
            </a:r>
            <a:r>
              <a:rPr lang="en-US" dirty="0" err="1"/>
              <a:t>cemastea</a:t>
            </a:r>
            <a:r>
              <a:rPr lang="en-US" dirty="0"/>
              <a:t> email)</a:t>
            </a:r>
          </a:p>
          <a:p>
            <a:r>
              <a:rPr lang="en-US" dirty="0"/>
              <a:t>Click on the Google apps icon, then select the classroom app</a:t>
            </a:r>
          </a:p>
          <a:p>
            <a:r>
              <a:rPr lang="en-US" dirty="0"/>
              <a:t>You will be taken to your classes</a:t>
            </a:r>
          </a:p>
          <a:p>
            <a:r>
              <a:rPr lang="en-US" dirty="0"/>
              <a:t>Click + icon to create or join a class</a:t>
            </a:r>
          </a:p>
          <a:p>
            <a:r>
              <a:rPr lang="en-US" dirty="0"/>
              <a:t>Select create class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05" t="9185" b="23958"/>
          <a:stretch/>
        </p:blipFill>
        <p:spPr bwMode="auto">
          <a:xfrm>
            <a:off x="5528829" y="1219200"/>
            <a:ext cx="3382241" cy="489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840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07"/>
          <a:stretch/>
        </p:blipFill>
        <p:spPr bwMode="auto">
          <a:xfrm>
            <a:off x="533400" y="1052286"/>
            <a:ext cx="6781800" cy="520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create a Google class</a:t>
            </a:r>
          </a:p>
        </p:txBody>
      </p:sp>
    </p:spTree>
    <p:extLst>
      <p:ext uri="{BB962C8B-B14F-4D97-AF65-F5344CB8AC3E}">
        <p14:creationId xmlns:p14="http://schemas.microsoft.com/office/powerpoint/2010/main" val="2665244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meet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When in your class click the gear icon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On the window that opens, scroll down to “General” then under ‘meet’ click “Generate meet link”</a:t>
            </a:r>
          </a:p>
          <a:p>
            <a:r>
              <a:rPr lang="en-US" dirty="0"/>
              <a:t>You can share the link with your students so that you can teleconference at an appropriate time (you may use Google calendar to schedule the meeting)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" b="55824"/>
          <a:stretch/>
        </p:blipFill>
        <p:spPr bwMode="auto">
          <a:xfrm>
            <a:off x="838200" y="2209800"/>
            <a:ext cx="751349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35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Docs, sheets, forms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4343400" cy="4856017"/>
          </a:xfrm>
        </p:spPr>
        <p:txBody>
          <a:bodyPr/>
          <a:lstStyle/>
          <a:p>
            <a:r>
              <a:rPr lang="en-US" dirty="0"/>
              <a:t>Go to google drive ( via the google apps)</a:t>
            </a:r>
          </a:p>
          <a:p>
            <a:r>
              <a:rPr lang="en-US" dirty="0"/>
              <a:t>To create a new doc, click the + sign and select Google Docs</a:t>
            </a:r>
          </a:p>
          <a:p>
            <a:r>
              <a:rPr lang="en-US" dirty="0"/>
              <a:t>Do the same for forms, sheets, drawing, etc.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44" b="32179"/>
          <a:stretch/>
        </p:blipFill>
        <p:spPr bwMode="auto">
          <a:xfrm>
            <a:off x="4419601" y="1676400"/>
            <a:ext cx="4724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1519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 </a:t>
            </a:r>
            <a:r>
              <a:rPr lang="en-US" b="1" dirty="0"/>
              <a:t>Meetings</a:t>
            </a:r>
            <a:r>
              <a:rPr lang="en-US" dirty="0"/>
              <a:t>, and click </a:t>
            </a:r>
            <a:r>
              <a:rPr lang="en-US" b="1" dirty="0"/>
              <a:t>Schedule</a:t>
            </a:r>
            <a:r>
              <a:rPr lang="en-US" dirty="0"/>
              <a:t> A New </a:t>
            </a:r>
            <a:r>
              <a:rPr lang="en-US" b="1" dirty="0"/>
              <a:t>Meeting</a:t>
            </a:r>
            <a:r>
              <a:rPr lang="en-US" dirty="0"/>
              <a:t>.</a:t>
            </a:r>
          </a:p>
          <a:p>
            <a:r>
              <a:rPr lang="en-US" dirty="0"/>
              <a:t>Select the </a:t>
            </a:r>
            <a:r>
              <a:rPr lang="en-US" b="1" dirty="0"/>
              <a:t>meeting</a:t>
            </a:r>
            <a:r>
              <a:rPr lang="en-US" dirty="0"/>
              <a:t> options. Note that some of these options might not be available if they were disabled and locked to the off position at the account or group level. Topic: Enter a topic or name for your </a:t>
            </a:r>
            <a:r>
              <a:rPr lang="en-US" b="1" dirty="0"/>
              <a:t>meeting</a:t>
            </a:r>
            <a:r>
              <a:rPr lang="en-US" dirty="0"/>
              <a:t>. ...</a:t>
            </a:r>
          </a:p>
          <a:p>
            <a:r>
              <a:rPr lang="en-US" dirty="0"/>
              <a:t>Click Save to finish.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800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Zoom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11381"/>
            <a:ext cx="8229600" cy="1981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Sign up to the </a:t>
            </a:r>
            <a:r>
              <a:rPr lang="en-US" b="1" dirty="0"/>
              <a:t>Zoom</a:t>
            </a:r>
            <a:r>
              <a:rPr lang="en-US" dirty="0"/>
              <a:t> web portal (on your browser) if you do not have an existing account</a:t>
            </a:r>
          </a:p>
          <a:p>
            <a:r>
              <a:rPr lang="en-US" dirty="0"/>
              <a:t>Follow the link </a:t>
            </a:r>
            <a:r>
              <a:rPr lang="en-US" dirty="0">
                <a:hlinkClick r:id="rId2"/>
              </a:rPr>
              <a:t>https://zoom.us/signup</a:t>
            </a:r>
            <a:r>
              <a:rPr lang="en-US" dirty="0"/>
              <a:t> and sign up to create an account</a:t>
            </a:r>
          </a:p>
          <a:p>
            <a:endParaRPr lang="en-US" dirty="0">
              <a:hlinkClick r:id="rId3"/>
            </a:endParaRPr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8"/>
          <a:stretch/>
        </p:blipFill>
        <p:spPr bwMode="auto">
          <a:xfrm>
            <a:off x="609600" y="2819400"/>
            <a:ext cx="8001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791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937" y="381000"/>
            <a:ext cx="8229600" cy="4525963"/>
          </a:xfrm>
        </p:spPr>
        <p:txBody>
          <a:bodyPr/>
          <a:lstStyle/>
          <a:p>
            <a:r>
              <a:rPr lang="en-US" dirty="0"/>
              <a:t>Once signed up log in to get the following window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76400"/>
            <a:ext cx="8839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4080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0"/>
            <a:ext cx="8229600" cy="4525963"/>
          </a:xfrm>
        </p:spPr>
        <p:txBody>
          <a:bodyPr/>
          <a:lstStyle/>
          <a:p>
            <a:r>
              <a:rPr lang="en-US" dirty="0"/>
              <a:t>Click on scheduling a meeting to schedule a meeting or join a meeting to start a meeting</a:t>
            </a:r>
          </a:p>
          <a:p>
            <a:r>
              <a:rPr lang="en-US" dirty="0"/>
              <a:t>When done click schedule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391399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99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331</Words>
  <Application>Microsoft Office PowerPoint</Application>
  <PresentationFormat>On-screen Show (4:3)</PresentationFormat>
  <Paragraphs>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Google Classrooms, Docs, Meet &amp; Zoom</vt:lpstr>
      <vt:lpstr>Creating a google classroom</vt:lpstr>
      <vt:lpstr>How to create a Google class</vt:lpstr>
      <vt:lpstr>Google meet</vt:lpstr>
      <vt:lpstr>Google Docs, sheets, forms …</vt:lpstr>
      <vt:lpstr>Zoom</vt:lpstr>
      <vt:lpstr>Zoom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Google Classrooms, Docs, Meet &amp; Zoom</dc:title>
  <dc:creator>Work_II</dc:creator>
  <cp:lastModifiedBy>USER</cp:lastModifiedBy>
  <cp:revision>12</cp:revision>
  <dcterms:created xsi:type="dcterms:W3CDTF">2020-04-23T14:07:35Z</dcterms:created>
  <dcterms:modified xsi:type="dcterms:W3CDTF">2020-04-28T12:39:05Z</dcterms:modified>
</cp:coreProperties>
</file>